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9" r:id="rId3"/>
    <p:sldId id="260" r:id="rId4"/>
    <p:sldId id="261" r:id="rId5"/>
    <p:sldId id="300" r:id="rId6"/>
    <p:sldId id="29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59B"/>
    <a:srgbClr val="064490"/>
    <a:srgbClr val="FCFDFE"/>
    <a:srgbClr val="1A9E4C"/>
    <a:srgbClr val="1CB02E"/>
    <a:srgbClr val="B0F6F4"/>
    <a:srgbClr val="BDD351"/>
    <a:srgbClr val="ACB44A"/>
    <a:srgbClr val="EA8686"/>
    <a:srgbClr val="E57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BAA0-04A4-460C-AA1F-D840DB066664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C105-2127-4C76-8897-A6D1D256B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2996952"/>
            <a:ext cx="51480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268760"/>
            <a:ext cx="4896544" cy="1152128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FCFDFE"/>
                </a:solidFill>
              </a:rPr>
              <a:t>Az erő a hosszú hajban van!</a:t>
            </a:r>
            <a:endParaRPr lang="ru-RU" sz="4000" b="1" dirty="0">
              <a:solidFill>
                <a:srgbClr val="FCFDF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140968"/>
            <a:ext cx="4896544" cy="1512168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hu-H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Oroszul a sörény: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hu-H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„koszmi”, ami a „kozmikus” szóból ered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3356992"/>
          <a:ext cx="7272808" cy="24655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hajnövekedés általános gyorsasága 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Hajnövekedés Arany gyömbér,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Rehab használatával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7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Egy hónap alatt átlagban 1 cm</a:t>
                      </a:r>
                      <a:endParaRPr lang="ru-RU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0"/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Egy hónap alatt kb. 1.5 cm</a:t>
                      </a:r>
                      <a:endParaRPr lang="ru-RU" sz="12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7"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Egy év alatt – 12 cm </a:t>
                      </a:r>
                      <a:endParaRPr lang="ru-RU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Egy év alatt – kb. 18 cm</a:t>
                      </a:r>
                      <a:endParaRPr lang="ru-RU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7"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hajszál fiatalon hal meg: 7 év az élettartam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87"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Max. elérhető hossz </a:t>
                      </a:r>
                      <a:endParaRPr lang="en-US" sz="12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év alatt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—</a:t>
                      </a:r>
                      <a:r>
                        <a:rPr lang="hu-HU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85 cm</a:t>
                      </a:r>
                      <a:endParaRPr lang="ru-RU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Max. elérhető hossz </a:t>
                      </a:r>
                      <a:endParaRPr lang="en-US" sz="12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év alatt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hu-HU" sz="14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126 cm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124744"/>
            <a:ext cx="4896544" cy="1152128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64490"/>
                </a:solidFill>
              </a:rPr>
              <a:t>Szeretnéd megnöveszteni a hajad?</a:t>
            </a:r>
            <a:endParaRPr lang="ru-RU" sz="2400" b="1" dirty="0">
              <a:solidFill>
                <a:srgbClr val="06449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4680520" cy="864096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Használd az Arany Gyömbér és </a:t>
            </a:r>
          </a:p>
          <a:p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a Bio </a:t>
            </a:r>
            <a:r>
              <a:rPr lang="hu-HU" sz="2000" dirty="0" err="1">
                <a:solidFill>
                  <a:schemeClr val="bg1">
                    <a:lumMod val="75000"/>
                  </a:schemeClr>
                </a:solidFill>
              </a:rPr>
              <a:t>Rehab</a:t>
            </a:r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 készítményeket!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805264"/>
            <a:ext cx="727280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912" y="1484784"/>
            <a:ext cx="5364088" cy="27363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мбир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96752"/>
            <a:ext cx="4824536" cy="24114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276872"/>
            <a:ext cx="5112568" cy="1152128"/>
          </a:xfrm>
        </p:spPr>
        <p:txBody>
          <a:bodyPr>
            <a:noAutofit/>
          </a:bodyPr>
          <a:lstStyle/>
          <a:p>
            <a:pPr algn="l"/>
            <a:r>
              <a:rPr lang="hu-HU" sz="2400" b="1" dirty="0">
                <a:solidFill>
                  <a:srgbClr val="FCFDFE"/>
                </a:solidFill>
              </a:rPr>
              <a:t>Az Arany Gyömbér készítmények</a:t>
            </a:r>
            <a:br>
              <a:rPr lang="hu-HU" sz="2400" b="1" dirty="0">
                <a:solidFill>
                  <a:srgbClr val="FCFDFE"/>
                </a:solidFill>
              </a:rPr>
            </a:br>
            <a:br>
              <a:rPr lang="ru-RU" sz="2400" b="1" dirty="0">
                <a:solidFill>
                  <a:srgbClr val="FCFDFE"/>
                </a:solidFill>
              </a:rPr>
            </a:br>
            <a:r>
              <a:rPr lang="hu-HU" sz="2400" b="1" dirty="0">
                <a:solidFill>
                  <a:srgbClr val="FCFDFE"/>
                </a:solidFill>
              </a:rPr>
              <a:t>15  % gyömbér gyökér kivonatot tartalmaznak</a:t>
            </a:r>
            <a:br>
              <a:rPr lang="ru-RU" sz="2400" b="1" dirty="0">
                <a:solidFill>
                  <a:srgbClr val="FCFDFE"/>
                </a:solidFill>
              </a:rPr>
            </a:br>
            <a:r>
              <a:rPr lang="hu-HU" sz="2400" b="1" dirty="0">
                <a:solidFill>
                  <a:srgbClr val="FCFDFE"/>
                </a:solidFill>
              </a:rPr>
              <a:t>1 flakon Arany gyömbér termékben  7,5   gyömbér gyökér kivonat van</a:t>
            </a:r>
            <a:endParaRPr lang="ru-RU" sz="2400" b="1" dirty="0">
              <a:solidFill>
                <a:srgbClr val="FCFDF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221088"/>
            <a:ext cx="536408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772816"/>
            <a:ext cx="5364088" cy="40050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836712"/>
            <a:ext cx="5292080" cy="1152128"/>
          </a:xfrm>
        </p:spPr>
        <p:txBody>
          <a:bodyPr>
            <a:normAutofit/>
          </a:bodyPr>
          <a:lstStyle/>
          <a:p>
            <a:pPr algn="l"/>
            <a:r>
              <a:rPr lang="hu-HU" sz="2000" b="1" dirty="0"/>
              <a:t>Arany Gyömbér sampon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772816"/>
            <a:ext cx="5040560" cy="396044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hu-HU" sz="5600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Az Arany Gyömbér sampon nem tartalmaz szulfátot – helyette kíméletes és könnyű habképző anyag van benne,  kókuszolajból nyert cocamidopropyl betain</a:t>
            </a:r>
            <a:endParaRPr lang="ru-RU" sz="5600" i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algn="l">
              <a:lnSpc>
                <a:spcPts val="1500"/>
              </a:lnSpc>
            </a:pPr>
            <a:r>
              <a:rPr lang="hu-HU" sz="5600" b="1" dirty="0">
                <a:solidFill>
                  <a:srgbClr val="064490"/>
                </a:solidFill>
                <a:latin typeface="+mj-lt"/>
              </a:rPr>
              <a:t>Aktív összetevők</a:t>
            </a:r>
            <a:r>
              <a:rPr lang="hu-HU" sz="5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 </a:t>
            </a:r>
            <a:endParaRPr lang="ru-RU" sz="56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algn="l">
              <a:lnSpc>
                <a:spcPts val="1500"/>
              </a:lnSpc>
            </a:pPr>
            <a:r>
              <a:rPr lang="hu-HU" sz="4800" b="1" dirty="0">
                <a:solidFill>
                  <a:srgbClr val="064490"/>
                </a:solidFill>
                <a:latin typeface="+mj-lt"/>
              </a:rPr>
              <a:t>Gyömbér gyökér kivonat</a:t>
            </a:r>
            <a:endParaRPr lang="ru-RU" sz="4800" b="1" dirty="0">
              <a:solidFill>
                <a:srgbClr val="064490"/>
              </a:solidFill>
              <a:latin typeface="+mj-lt"/>
            </a:endParaRPr>
          </a:p>
          <a:p>
            <a:pPr marL="180000" lvl="0" indent="-1800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több mint 400-féle hasznos anyaggal táplálja a fejbőrt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aktivizálja a mikrokeringést, hasonlóan a mezoterápiához, javítja a tápanyagellátást és gyorsítja a hajnövekedést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normalizálja a faggyúmirigy működését, csökkenti a haj zsírosodását</a:t>
            </a:r>
            <a:endParaRPr lang="en-US" sz="4800" dirty="0">
              <a:latin typeface="+mj-lt"/>
            </a:endParaRPr>
          </a:p>
          <a:p>
            <a:pPr algn="l"/>
            <a:r>
              <a:rPr lang="hu-HU" sz="4800" b="1" dirty="0">
                <a:solidFill>
                  <a:srgbClr val="064490"/>
                </a:solidFill>
                <a:latin typeface="+mj-lt"/>
              </a:rPr>
              <a:t>Panthenol (B5 provitamin) – hidratálja a hajat</a:t>
            </a:r>
            <a:endParaRPr lang="ru-RU" sz="4800" b="1" dirty="0">
              <a:solidFill>
                <a:srgbClr val="064490"/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 haj, akárcsak a bőr, lehet száraz is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 hajszál 90%-ban tartalmaz fehérjét és lipideket, és mindössze 10%-ban vizet; a nedvességvesztés miatt ez az arány csökken, ilyenkor a haj elveszíti fényét, rugalmasságát, törékennyé, töredezetté válik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 fénytelen, matt haj leggyakoribb oka – a nagymértékű nedvességhiány</a:t>
            </a:r>
            <a:endParaRPr lang="ru-RU" sz="4800" dirty="0">
              <a:latin typeface="+mj-lt"/>
            </a:endParaRPr>
          </a:p>
          <a:p>
            <a:pPr algn="l"/>
            <a:r>
              <a:rPr lang="hu-HU" sz="4800" b="1" dirty="0">
                <a:solidFill>
                  <a:srgbClr val="064490"/>
                </a:solidFill>
                <a:latin typeface="+mj-lt"/>
              </a:rPr>
              <a:t>Cink – „a szépség ásványi anyaga”</a:t>
            </a:r>
            <a:endParaRPr lang="ru-RU" sz="4800" b="1" dirty="0">
              <a:solidFill>
                <a:srgbClr val="064490"/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segít a fehérje beépülésében – amely a haj legfőbb „építőanyaga”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gyorsítja a hajnövekedést és megakadályozza a hajhullást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buFont typeface="Wingdings" pitchFamily="2" charset="2"/>
              <a:buChar char="§"/>
            </a:pPr>
            <a:r>
              <a:rPr lang="hu-HU" sz="4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meggátolja a korpa képződését</a:t>
            </a:r>
            <a:endParaRPr lang="ru-RU" sz="4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180000" lvl="0" indent="-180000" algn="l">
              <a:lnSpc>
                <a:spcPts val="1500"/>
              </a:lnSpc>
              <a:buFont typeface="Wingdings" pitchFamily="2" charset="2"/>
              <a:buChar char="§"/>
            </a:pP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 descr="GG_Shamp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1877843" cy="6105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5805264"/>
            <a:ext cx="536408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79520" y="2628901"/>
          <a:ext cx="4752920" cy="17320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5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06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serkenti a hajnövekedést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visszaállítja a haj szerkezetét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3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segíti a korpásodás mgszűnését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412776"/>
            <a:ext cx="4968552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Az Arany Gyömbér </a:t>
            </a:r>
            <a:br>
              <a:rPr lang="en-US" sz="2000" b="1" dirty="0"/>
            </a:br>
            <a:r>
              <a:rPr lang="hu-HU" sz="2000" b="1" dirty="0"/>
              <a:t>sampon hatása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365104"/>
            <a:ext cx="475252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912" y="2132856"/>
            <a:ext cx="4968552" cy="40050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24744"/>
            <a:ext cx="4896544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Az Arany Gyömbér hajbalzsam hatása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6021288"/>
            <a:ext cx="496855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95936" y="2385175"/>
            <a:ext cx="460851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u-HU" sz="1400" b="1" i="0" u="none" strike="noStrike" cap="none" normalizeH="0" baseline="0" dirty="0">
                <a:ln>
                  <a:noFill/>
                </a:ln>
                <a:solidFill>
                  <a:srgbClr val="06449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Aktív összetevők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6449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u-HU" sz="1400" b="1" i="0" u="none" strike="noStrike" cap="none" normalizeH="0" baseline="0" dirty="0">
                <a:ln>
                  <a:noFill/>
                </a:ln>
                <a:solidFill>
                  <a:srgbClr val="06449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Gyömbér gyökér kivonat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6449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</a:t>
            </a:r>
            <a:r>
              <a:rPr kumimoji="0" lang="hu-HU" sz="1400" b="1" i="0" u="none" strike="noStrike" cap="none" normalizeH="0" baseline="0" dirty="0">
                <a:ln>
                  <a:noFill/>
                </a:ln>
                <a:solidFill>
                  <a:srgbClr val="06449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táplálja a hajszálakat, aktivizálja a mikorkeringést, javítja a hajhagyma tápanyag ellátását, gyorsítja a hajnövekedést, normalizálja a faggyúmirigy működését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6449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u-HU" sz="1400" b="1" i="0" u="none" strike="noStrike" cap="none" normalizeH="0" baseline="0" dirty="0">
                <a:ln>
                  <a:noFill/>
                </a:ln>
                <a:solidFill>
                  <a:srgbClr val="06449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Hidrolizált rizsprotein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rgbClr val="06449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megszilárdítja a keratin pikkelyeket, erősíti a gyenge hajszálakat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védő „tokba” vonja a hajszálat, amely megvédi a hajat a nedvességvesztéstől hajszárításkor, sütővas használatakor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fényessé és rugalmassá varázsolja a hajat</a:t>
            </a:r>
            <a:endParaRPr kumimoji="0" lang="hu-HU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GG_Bal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76672"/>
            <a:ext cx="1872208" cy="61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79520" y="2628901"/>
          <a:ext cx="4896936" cy="17320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89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06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serkenti a hajnövekedést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visszaállítja a haj szerkezetét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3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segíti a korpásodás mgszűnését</a:t>
                      </a:r>
                      <a:endParaRPr lang="ru-RU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412776"/>
            <a:ext cx="4968552" cy="1152128"/>
          </a:xfrm>
        </p:spPr>
        <p:txBody>
          <a:bodyPr>
            <a:normAutofit/>
          </a:bodyPr>
          <a:lstStyle/>
          <a:p>
            <a:r>
              <a:rPr lang="hu-HU" sz="2000" b="1" dirty="0"/>
              <a:t>Az Arany Gyömbér hajbalzsam hatása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365104"/>
            <a:ext cx="489654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9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064694"/>
      </a:dk1>
      <a:lt1>
        <a:srgbClr val="595959"/>
      </a:lt1>
      <a:dk2>
        <a:srgbClr val="3F3F3F"/>
      </a:dk2>
      <a:lt2>
        <a:srgbClr val="3F3F3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239</Words>
  <Application>Microsoft Office PowerPoint</Application>
  <PresentationFormat>Diavetítés a képernyőre (4:3 oldalarány)</PresentationFormat>
  <Paragraphs>52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Arial Unicode MS</vt:lpstr>
      <vt:lpstr>Wingdings</vt:lpstr>
      <vt:lpstr>Тема Office</vt:lpstr>
      <vt:lpstr>Az erő a hosszú hajban van!</vt:lpstr>
      <vt:lpstr>Szeretnéd megnöveszteni a hajad?</vt:lpstr>
      <vt:lpstr>Az Arany Gyömbér készítmények  15  % gyömbér gyökér kivonatot tartalmaznak 1 flakon Arany gyömbér termékben  7,5   gyömbér gyökér kivonat van</vt:lpstr>
      <vt:lpstr>Arany Gyömbér sampon</vt:lpstr>
      <vt:lpstr>Az Arany Gyömbér  sampon hatása</vt:lpstr>
      <vt:lpstr>Az Arany Gyömbér hajbalzsam hatása</vt:lpstr>
      <vt:lpstr>Az Arany Gyömbér hajbalzsam hatása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105</cp:revision>
  <dcterms:created xsi:type="dcterms:W3CDTF">2013-10-20T12:06:02Z</dcterms:created>
  <dcterms:modified xsi:type="dcterms:W3CDTF">2019-08-07T07:37:54Z</dcterms:modified>
</cp:coreProperties>
</file>